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4340b47e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4340b47e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4340b47e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4340b47e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2b6c1c4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2b6c1c4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4340b47e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4340b47e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340b47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340b47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4340b47e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4340b47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4340b47e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4340b47e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4340b47e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4340b47e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4340b47e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4340b47e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4340b47e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4340b47e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4340b47e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4340b47e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4340b47e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4340b47e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captum.ai/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16475" y="849000"/>
            <a:ext cx="24195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GradCAM applied to U-net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Library: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captum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650900" y="1252275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516475" y="304225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XAI NILT</a:t>
            </a:r>
            <a:endParaRPr sz="210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875" y="849001"/>
            <a:ext cx="4860498" cy="42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4860975" y="209525"/>
            <a:ext cx="21363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Best predictions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407" y="109650"/>
            <a:ext cx="65025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782" y="53050"/>
            <a:ext cx="65025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225" y="132925"/>
            <a:ext cx="5606651" cy="485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200" y="216075"/>
            <a:ext cx="6283075" cy="49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400" y="102875"/>
            <a:ext cx="611724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375" y="81675"/>
            <a:ext cx="611724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425" y="124100"/>
            <a:ext cx="611724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707" y="123800"/>
            <a:ext cx="65025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382" y="159175"/>
            <a:ext cx="65025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232" y="81375"/>
            <a:ext cx="65025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482" y="194575"/>
            <a:ext cx="65025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232" y="0"/>
            <a:ext cx="65025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